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68" r:id="rId6"/>
    <p:sldId id="257" r:id="rId7"/>
    <p:sldId id="263" r:id="rId8"/>
    <p:sldId id="269" r:id="rId9"/>
    <p:sldId id="262" r:id="rId10"/>
    <p:sldId id="261" r:id="rId11"/>
    <p:sldId id="266" r:id="rId12"/>
    <p:sldId id="267" r:id="rId13"/>
    <p:sldId id="260" r:id="rId14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05" autoAdjust="0"/>
  </p:normalViewPr>
  <p:slideViewPr>
    <p:cSldViewPr snapToGrid="0">
      <p:cViewPr varScale="1">
        <p:scale>
          <a:sx n="79" d="100"/>
          <a:sy n="79" d="100"/>
        </p:scale>
        <p:origin x="1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40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D109D31D-F228-4025-A2A8-3C1377BE0B9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F9613CB9-C642-4C75-95A5-EE70AFB9955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422C48-A8AB-48D6-8312-19E59153553B}" type="datetime1">
              <a:rPr lang="ru-RU" smtClean="0"/>
              <a:t>03.03.2023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4A941EE0-BCB7-44C0-8C90-06E7623B92B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69F174C-D15C-4610-BE44-CFFAD8C83A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E29355-4DE0-4EF2-81C5-0F7ACC189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565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A718F2-2D98-4476-ACD4-FFF8D90462EE}" type="datetime1">
              <a:rPr lang="ru-RU" smtClean="0"/>
              <a:pPr/>
              <a:t>03.03.2023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C5F81-92EC-43DA-9EBC-1FE771D8CAB4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21844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C5F81-92EC-43DA-9EBC-1FE771D8CAB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394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C5F81-92EC-43DA-9EBC-1FE771D8CAB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020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C5F81-92EC-43DA-9EBC-1FE771D8CAB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568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2C5F81-92EC-43DA-9EBC-1FE771D8CAB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211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Brickwork-HD-R1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Полилиния 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Полилиния 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Полилиния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Полилиния 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rtlCol="0" anchor="b">
            <a:normAutofit/>
          </a:bodyPr>
          <a:lstStyle>
            <a:lvl1pPr algn="r">
              <a:defRPr sz="8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rtlCol="0"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 rtlCol="0"/>
          <a:lstStyle>
            <a:lvl1pPr algn="ctr">
              <a:defRPr sz="54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8150DAE5-3112-44B9-A33F-B7A67AECA490}" type="datetime1">
              <a:rPr lang="ru-RU" noProof="0" smtClean="0"/>
              <a:t>03.03.2023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 rtlCol="0"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5" name="Пятиконечная звезда 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ый 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rtlCol="0"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88F58C1-F5D0-4BE0-9FE3-89348F0B5680}" type="datetime1">
              <a:rPr lang="ru-RU" noProof="0" smtClean="0"/>
              <a:t>03.03.2023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rtlCol="0" anchor="ctr">
            <a:normAutofit/>
          </a:bodyPr>
          <a:lstStyle>
            <a:lvl1pPr algn="ctr">
              <a:defRPr sz="48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BD3014-9F2B-4C4C-8A19-9D5106A1508E}" type="datetime1">
              <a:rPr lang="ru-RU" noProof="0" smtClean="0"/>
              <a:t>03.03.2023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rtlCol="0" anchor="ctr">
            <a:normAutofit/>
          </a:bodyPr>
          <a:lstStyle>
            <a:lvl1pPr algn="ctr">
              <a:defRPr sz="48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2" name="Текст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AA986A-6047-4293-A26A-6333BB269E47}" type="datetime1">
              <a:rPr lang="ru-RU" noProof="0" smtClean="0"/>
              <a:t>03.03.2023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Надпись 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ru-RU" sz="8000" noProof="0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14" name="Надпись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0">
                <a:solidFill>
                  <a:schemeClr val="tx1"/>
                </a:solidFill>
                <a:effectLst/>
              </a:rPr>
              <a:t>»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rtlCol="0" anchor="b">
            <a:normAutofit/>
          </a:bodyPr>
          <a:lstStyle>
            <a:lvl1pPr algn="l">
              <a:defRPr sz="48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9A9170C-CD43-4823-9ABE-CC0F95AA16FA}" type="datetime1">
              <a:rPr lang="ru-RU" noProof="0" smtClean="0"/>
              <a:t>03.03.2023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ойной столбе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 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Текст 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9" name="Текст 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0" name="Текст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1" name="Текст 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CC657A-3AA4-42DE-A6F1-510752C37176}" type="datetime1">
              <a:rPr lang="ru-RU" noProof="0" smtClean="0"/>
              <a:t>03.03.2023</a:t>
            </a:fld>
            <a:endParaRPr lang="ru-RU" noProof="0"/>
          </a:p>
        </p:txBody>
      </p:sp>
      <p:sp>
        <p:nvSpPr>
          <p:cNvPr id="4" name="Нижний колонтитул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 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9" name="Текст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0" name="Рисунок 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21" name="Текст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2" name="Текст 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3" name="Рисунок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24" name="Текст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5" name="Текст 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6" name="Рисунок 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C0A466-38E6-49CC-A9CD-08396A21861A}" type="datetime1">
              <a:rPr lang="ru-RU" noProof="0" smtClean="0"/>
              <a:t>03.03.2023</a:t>
            </a:fld>
            <a:endParaRPr lang="ru-RU" noProof="0"/>
          </a:p>
        </p:txBody>
      </p:sp>
      <p:sp>
        <p:nvSpPr>
          <p:cNvPr id="4" name="Нижний колонтитул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r">
              <a:defRPr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1" name="Вертикальный текст 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rtlCol="0" anchor="t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D22DB3-C344-4F39-AF2A-59AB15112CB3}" type="datetime1">
              <a:rPr lang="ru-RU" noProof="0" smtClean="0"/>
              <a:t>03.03.2023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8" name="Вертикальный текст 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rtlCol="0" anchor="t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1CAAF7E-F01C-4516-A6B6-259AA9504706}" type="datetime1">
              <a:rPr lang="ru-RU" noProof="0" smtClean="0"/>
              <a:t>03.03.2023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2" name="Объект 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8B020BE-DE1B-4D4D-B592-A45324E217E9}" type="datetime1">
              <a:rPr lang="ru-RU" noProof="0" smtClean="0"/>
              <a:t>03.03.2023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rtlCol="0" anchor="b">
            <a:normAutofit/>
          </a:bodyPr>
          <a:lstStyle>
            <a:lvl1pPr algn="l">
              <a:defRPr sz="5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11AA036-7A09-4260-9B1D-37D1BE9CEC68}" type="datetime1">
              <a:rPr lang="ru-RU" noProof="0" smtClean="0"/>
              <a:t>03.03.2023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 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2" name="Объект 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rtlCol="0" anchor="t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3" name="Объект 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rtlCol="0" anchor="t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C01CAA-BA61-4ED2-B2DD-2A1A0101DB19}" type="datetime1">
              <a:rPr lang="ru-RU" noProof="0" smtClean="0"/>
              <a:t>03.03.2023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 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2" name="Объект 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rtlCol="0" anchor="t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3" name="Объект 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rtlCol="0" anchor="t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0BC39C-D858-48F3-95DB-76072F15137B}" type="datetime1">
              <a:rPr lang="ru-RU" noProof="0" smtClean="0"/>
              <a:t>03.03.2023</a:t>
            </a:fld>
            <a:endParaRPr lang="ru-RU" noProof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F65B80B-5145-4757-AFA6-53596196DE11}" type="datetime1">
              <a:rPr lang="ru-RU" noProof="0" smtClean="0"/>
              <a:t>03.03.2023</a:t>
            </a:fld>
            <a:endParaRPr lang="ru-RU" noProof="0"/>
          </a:p>
        </p:txBody>
      </p:sp>
      <p:sp>
        <p:nvSpPr>
          <p:cNvPr id="4" name="Нижний колонтитул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3DB21F-FA32-4E62-BFF9-501ADCF86F00}" type="datetime1">
              <a:rPr lang="ru-RU" noProof="0" smtClean="0"/>
              <a:t>03.03.2023</a:t>
            </a:fld>
            <a:endParaRPr lang="ru-RU" noProof="0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rtlCol="0" anchor="b">
            <a:normAutofit/>
          </a:bodyPr>
          <a:lstStyle>
            <a:lvl1pPr algn="ctr">
              <a:defRPr sz="36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0" name="Объект 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49A39D-BB03-43FC-9045-1441407320DE}" type="datetime1">
              <a:rPr lang="ru-RU" noProof="0" smtClean="0"/>
              <a:t>03.03.2023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rtlCol="0" anchor="b">
            <a:normAutofit/>
          </a:bodyPr>
          <a:lstStyle>
            <a:lvl1pPr algn="ctr">
              <a:defRPr sz="36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D8B940-E127-4235-BE63-914BF34E333D}" type="datetime1">
              <a:rPr lang="ru-RU" noProof="0" smtClean="0"/>
              <a:t>03.03.2023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Brickwork-HD-R1a.jpg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Группа 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Прямоугольник 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Полилиния 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Прямоугольник 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4ADC1C63-2704-442F-878B-13590CA169D2}" type="datetime1">
              <a:rPr lang="ru-RU" noProof="0" smtClean="0"/>
              <a:t>03.03.2023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 22">
            <a:extLst>
              <a:ext uri="{FF2B5EF4-FFF2-40B4-BE49-F238E27FC236}">
                <a16:creationId xmlns="" xmlns:a16="http://schemas.microsoft.com/office/drawing/2014/main" id="{42D1525B-4547-4D1B-9851-1E544B2AF4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5" name="Прямоугольник 24">
            <a:extLst>
              <a:ext uri="{FF2B5EF4-FFF2-40B4-BE49-F238E27FC236}">
                <a16:creationId xmlns="" xmlns:a16="http://schemas.microsoft.com/office/drawing/2014/main" id="{BD4EAD20-33A5-46F5-A616-E1A84F3F95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256974"/>
            <a:ext cx="12188952" cy="2601025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27" name="Пятиконечная звезда 31">
            <a:extLst>
              <a:ext uri="{FF2B5EF4-FFF2-40B4-BE49-F238E27FC236}">
                <a16:creationId xmlns="" xmlns:a16="http://schemas.microsoft.com/office/drawing/2014/main" id="{ADCCECA8-1C81-4A56-B427-3863A2F344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903408" y="6388943"/>
            <a:ext cx="373049" cy="373049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31" name="Прямая соединительная линия 30">
            <a:extLst>
              <a:ext uri="{FF2B5EF4-FFF2-40B4-BE49-F238E27FC236}">
                <a16:creationId xmlns="" xmlns:a16="http://schemas.microsoft.com/office/drawing/2014/main" id="{E995B1FF-4519-489E-98AD-9BF76D7330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-12134" y="4491323"/>
            <a:ext cx="12201086" cy="0"/>
          </a:xfrm>
          <a:prstGeom prst="line">
            <a:avLst/>
          </a:pr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542140" y="1398969"/>
            <a:ext cx="7092538" cy="280076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GulimChe" panose="020B0609000101010101" pitchFamily="49" charset="-127"/>
                <a:ea typeface="GulimChe" panose="020B0609000101010101" pitchFamily="49" charset="-127"/>
              </a:rPr>
              <a:t>Подвиг Котехова Дмитрия Васильевича</a:t>
            </a:r>
            <a:endParaRPr lang="ru-RU" sz="4400" dirty="0">
              <a:latin typeface="GulimChe" panose="020B0609000101010101" pitchFamily="49" charset="-127"/>
              <a:ea typeface="GulimChe" panose="020B0609000101010101" pitchFamily="49" charset="-127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68256" y="5074497"/>
            <a:ext cx="3017173" cy="12003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dirty="0" smtClean="0"/>
              <a:t>Ученица 9 класса</a:t>
            </a:r>
          </a:p>
          <a:p>
            <a:r>
              <a:rPr lang="ru-RU" sz="2400" dirty="0" smtClean="0"/>
              <a:t>Обваленчева Алина</a:t>
            </a:r>
          </a:p>
          <a:p>
            <a:r>
              <a:rPr lang="ru-RU" sz="2400" dirty="0" smtClean="0"/>
              <a:t>МАОУ ООШ п.Грачёвка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83115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 9">
            <a:extLst>
              <a:ext uri="{FF2B5EF4-FFF2-40B4-BE49-F238E27FC236}">
                <a16:creationId xmlns="" xmlns:a16="http://schemas.microsoft.com/office/drawing/2014/main" id="{06FBDB6D-C867-4B7E-98CA-AAB660F0C6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Полилиния 11">
            <a:extLst>
              <a:ext uri="{FF2B5EF4-FFF2-40B4-BE49-F238E27FC236}">
                <a16:creationId xmlns="" xmlns:a16="http://schemas.microsoft.com/office/drawing/2014/main" id="{5EF97233-7CDB-4FD4-811B-61312619D5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Полилиния 13">
            <a:extLst>
              <a:ext uri="{FF2B5EF4-FFF2-40B4-BE49-F238E27FC236}">
                <a16:creationId xmlns="" xmlns:a16="http://schemas.microsoft.com/office/drawing/2014/main" id="{67AB86AF-A175-42C9-8DBA-236F5945AD5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Полилиния 25">
            <a:extLst>
              <a:ext uri="{FF2B5EF4-FFF2-40B4-BE49-F238E27FC236}">
                <a16:creationId xmlns="" xmlns:a16="http://schemas.microsoft.com/office/drawing/2014/main" id="{23475548-9413-4CE3-949D-A4EE4CD0468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Полилиния 14">
            <a:extLst>
              <a:ext uri="{FF2B5EF4-FFF2-40B4-BE49-F238E27FC236}">
                <a16:creationId xmlns="" xmlns:a16="http://schemas.microsoft.com/office/drawing/2014/main" id="{A3F0B377-147D-4F91-9886-741D879AE3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0" name="Пятиконечная звезда 24">
            <a:extLst>
              <a:ext uri="{FF2B5EF4-FFF2-40B4-BE49-F238E27FC236}">
                <a16:creationId xmlns="" xmlns:a16="http://schemas.microsoft.com/office/drawing/2014/main" id="{6EDCE5C8-BF06-4560-947E-C278071241B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2" name="Рисунок 21">
            <a:extLst>
              <a:ext uri="{FF2B5EF4-FFF2-40B4-BE49-F238E27FC236}">
                <a16:creationId xmlns="" xmlns:a16="http://schemas.microsoft.com/office/drawing/2014/main" id="{375378EE-FE3D-4551-A94E-776CFE4D1FB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4" name="Прямоугольник 23">
            <a:extLst>
              <a:ext uri="{FF2B5EF4-FFF2-40B4-BE49-F238E27FC236}">
                <a16:creationId xmlns="" xmlns:a16="http://schemas.microsoft.com/office/drawing/2014/main" id="{EF177991-0C3B-4122-AB91-00BA089B5A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3176" y="0"/>
            <a:ext cx="4632997" cy="6858000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28" name="Прямоугольник 27">
            <a:extLst>
              <a:ext uri="{FF2B5EF4-FFF2-40B4-BE49-F238E27FC236}">
                <a16:creationId xmlns="" xmlns:a16="http://schemas.microsoft.com/office/drawing/2014/main" id="{0B48F305-14E4-4907-9C20-EAA8E95D33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0856" y="0"/>
            <a:ext cx="4248871" cy="226225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Прямоугольник 29">
            <a:extLst>
              <a:ext uri="{FF2B5EF4-FFF2-40B4-BE49-F238E27FC236}">
                <a16:creationId xmlns="" xmlns:a16="http://schemas.microsoft.com/office/drawing/2014/main" id="{60465D16-3079-43DA-B7E7-598690743D7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0537" y="5762147"/>
            <a:ext cx="4250216" cy="780581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Прямоугольник 7"/>
          <p:cNvSpPr/>
          <p:nvPr/>
        </p:nvSpPr>
        <p:spPr>
          <a:xfrm>
            <a:off x="2582211" y="452744"/>
            <a:ext cx="7264536" cy="58776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8251" y="452744"/>
            <a:ext cx="3802163" cy="5911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00407">
            <a:off x="5819363" y="3837872"/>
            <a:ext cx="6911694" cy="14687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057" y="-237225"/>
            <a:ext cx="2082531" cy="197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016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656" y="0"/>
            <a:ext cx="8892631" cy="637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534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 12">
            <a:extLst>
              <a:ext uri="{FF2B5EF4-FFF2-40B4-BE49-F238E27FC236}">
                <a16:creationId xmlns="" xmlns:a16="http://schemas.microsoft.com/office/drawing/2014/main" id="{284D9E6E-1488-4C48-96E2-5AD22DB15A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Полилиния 9">
            <a:extLst>
              <a:ext uri="{FF2B5EF4-FFF2-40B4-BE49-F238E27FC236}">
                <a16:creationId xmlns="" xmlns:a16="http://schemas.microsoft.com/office/drawing/2014/main" id="{519759D8-4786-4286-B5C6-BA530F880F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6" name="Прямоугольник 5"/>
          <p:cNvSpPr/>
          <p:nvPr/>
        </p:nvSpPr>
        <p:spPr>
          <a:xfrm>
            <a:off x="1143000" y="332509"/>
            <a:ext cx="9123218" cy="578894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5113" y="481329"/>
            <a:ext cx="7077095" cy="544435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83863" y="6050182"/>
            <a:ext cx="404149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cs typeface="AngsanaUPC" panose="02020603050405020304" pitchFamily="18" charset="-34"/>
              </a:rPr>
              <a:t>Котехов Д.В. со своими сослуживцами</a:t>
            </a:r>
            <a:endParaRPr lang="ru-RU" dirty="0">
              <a:cs typeface="AngsanaUPC" panose="02020603050405020304" pitchFamily="18" charset="-34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9872" y="3203505"/>
            <a:ext cx="5389382" cy="411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259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241963" y="103909"/>
            <a:ext cx="4512149" cy="572053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9346" y="279261"/>
            <a:ext cx="3828613" cy="542659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898875" y="5881208"/>
            <a:ext cx="3198324" cy="4308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200" dirty="0">
                <a:latin typeface="Gabriola" panose="04040605051002020D02" pitchFamily="82" charset="0"/>
              </a:rPr>
              <a:t>Котехов Д.В. со </a:t>
            </a:r>
            <a:r>
              <a:rPr lang="ru-RU" sz="2200" dirty="0" smtClean="0">
                <a:latin typeface="Gabriola" panose="04040605051002020D02" pitchFamily="82" charset="0"/>
              </a:rPr>
              <a:t>своей супругой</a:t>
            </a:r>
            <a:endParaRPr lang="ru-RU" sz="2200" dirty="0">
              <a:latin typeface="Gabriola" panose="04040605051002020D02" pitchFamily="8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369267">
            <a:off x="7455281" y="-447524"/>
            <a:ext cx="5347138" cy="408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890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0" y="105342"/>
            <a:ext cx="3608832" cy="64138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9526" y="2498634"/>
            <a:ext cx="6590347" cy="503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705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279813" y="332509"/>
            <a:ext cx="9092045" cy="528897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47" y="460107"/>
            <a:ext cx="7590178" cy="48467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765347">
            <a:off x="-520197" y="3499036"/>
            <a:ext cx="5301427" cy="405085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09046" y="5749080"/>
            <a:ext cx="3233578" cy="430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200" dirty="0" smtClean="0">
                <a:latin typeface="Calibri Light" panose="020F0302020204030204" pitchFamily="34" charset="0"/>
                <a:cs typeface="Cordia New" panose="020B0304020202020204" pitchFamily="34" charset="-34"/>
              </a:rPr>
              <a:t>Красноармейская книжка</a:t>
            </a:r>
            <a:endParaRPr lang="ru-RU" sz="2200" dirty="0">
              <a:latin typeface="Calibri Light" panose="020F0302020204030204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94281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Рисунок 43">
            <a:extLst>
              <a:ext uri="{FF2B5EF4-FFF2-40B4-BE49-F238E27FC236}">
                <a16:creationId xmlns="" xmlns:a16="http://schemas.microsoft.com/office/drawing/2014/main" id="{0B973B8B-2EBF-4FD2-8C3E-AEE09A6F538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65EA80E6-CA50-4A41-AF47-BFAB29EFCE5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8" name="Полилиния 9">
            <a:extLst>
              <a:ext uri="{FF2B5EF4-FFF2-40B4-BE49-F238E27FC236}">
                <a16:creationId xmlns="" xmlns:a16="http://schemas.microsoft.com/office/drawing/2014/main" id="{0E06742D-F338-4339-913D-701F85793CE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433945" y="558057"/>
            <a:ext cx="8686800" cy="5527964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2408" y="885682"/>
            <a:ext cx="7937680" cy="520033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491470">
            <a:off x="-686329" y="3030884"/>
            <a:ext cx="5445630" cy="416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899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631373" y="301337"/>
            <a:ext cx="8499763" cy="5205846"/>
          </a:xfrm>
          <a:prstGeom prst="round2DiagRect">
            <a:avLst/>
          </a:prstGeom>
        </p:spPr>
        <p:style>
          <a:lnRef idx="2">
            <a:schemeClr val="accent4"/>
          </a:lnRef>
          <a:fillRef idx="1002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206" y="377844"/>
            <a:ext cx="4184095" cy="512933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789206" y="5809734"/>
            <a:ext cx="4131259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dirty="0" smtClean="0">
                <a:latin typeface="Franklin Gothic Book" panose="020B0503020102020204" pitchFamily="34" charset="0"/>
              </a:rPr>
              <a:t>30й псалом Живые в помощь</a:t>
            </a:r>
            <a:endParaRPr lang="ru-RU" sz="24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301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548246" y="529936"/>
            <a:ext cx="8375072" cy="4914900"/>
          </a:xfrm>
          <a:prstGeom prst="roundRect">
            <a:avLst/>
          </a:prstGeom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154" y="878031"/>
            <a:ext cx="6537256" cy="421870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7610" y="2791968"/>
            <a:ext cx="5788279" cy="442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5851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событие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EE8011"/>
      </a:accent1>
      <a:accent2>
        <a:srgbClr val="CEC079"/>
      </a:accent2>
      <a:accent3>
        <a:srgbClr val="93A569"/>
      </a:accent3>
      <a:accent4>
        <a:srgbClr val="69A58B"/>
      </a:accent4>
      <a:accent5>
        <a:srgbClr val="6DAABD"/>
      </a:accent5>
      <a:accent6>
        <a:srgbClr val="B24A4B"/>
      </a:accent6>
      <a:hlink>
        <a:srgbClr val="EE8E11"/>
      </a:hlink>
      <a:folHlink>
        <a:srgbClr val="BFAE7F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686B1E04-F35C-4AB5-985D-0C358CA1105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7452741-975E-49BC-A72F-CF13CB9BE6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F700A91-53C3-470F-BB93-E76B726C15F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A68C62A6-95A4-4DDC-9D4F-FF5C972F4E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Оформление «Главное музыкальное событие»</Template>
  <TotalTime>0</TotalTime>
  <Words>35</Words>
  <Application>Microsoft Office PowerPoint</Application>
  <PresentationFormat>Широкоэкранный</PresentationFormat>
  <Paragraphs>12</Paragraphs>
  <Slides>10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GulimChe</vt:lpstr>
      <vt:lpstr>AngsanaUPC</vt:lpstr>
      <vt:lpstr>Arial</vt:lpstr>
      <vt:lpstr>Calibri</vt:lpstr>
      <vt:lpstr>Calibri Light</vt:lpstr>
      <vt:lpstr>Cordia New</vt:lpstr>
      <vt:lpstr>Franklin Gothic Book</vt:lpstr>
      <vt:lpstr>Gabriola</vt:lpstr>
      <vt:lpstr>Impact</vt:lpstr>
      <vt:lpstr>Главное событие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2023-02-20T10:43:09Z</dcterms:created>
  <dcterms:modified xsi:type="dcterms:W3CDTF">2023-03-03T04:39:41Z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