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93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5" r:id="rId13"/>
    <p:sldId id="306" r:id="rId14"/>
    <p:sldId id="307" r:id="rId15"/>
    <p:sldId id="308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9" autoAdjust="0"/>
  </p:normalViewPr>
  <p:slideViewPr>
    <p:cSldViewPr snapToGrid="0">
      <p:cViewPr varScale="1">
        <p:scale>
          <a:sx n="64" d="100"/>
          <a:sy n="64" d="100"/>
        </p:scale>
        <p:origin x="9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A1AD0-0248-4E85-B9BB-791D6B5A202F}" type="datetime1">
              <a:rPr lang="ru-RU" smtClean="0"/>
              <a:t>20.11.2025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C503B-C475-4043-9719-1ABA68EBAE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832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46F83-0348-4601-838A-05B9095A0128}" type="datetime1">
              <a:rPr lang="ru-RU" smtClean="0"/>
              <a:pPr/>
              <a:t>20.11.2025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66355-929D-499E-83F4-EEAF371CD970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97194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6355-929D-499E-83F4-EEAF371CD97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697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6355-929D-499E-83F4-EEAF371CD97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786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5847F82B-5A2F-44B3-8A20-8171C98C1DF3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71344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CD3446-8593-416C-9CF6-9072BE7DD801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03008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4A7DA1-A7B2-4E70-95EB-A3DE0780251D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9999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D18C9E-9436-4BE9-9B4D-C045E0D90CA4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8040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1B335B-DD83-46A3-884E-0EFACC570F3E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796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 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AEC452-7BD5-423F-9D58-39FD042B8E23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1998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42C823-9A5F-425B-950C-A73FE7BE4869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3768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AEF70-FC58-4798-91B3-D6A443400B6C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967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C31B20-913C-4F9F-BED8-0F5194501883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9782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8D3A5FCC-5A6D-4136-9F4B-593C9AB906BE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6886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2AA20D94-C674-4BD5-B9A6-235173E3ADE3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algn="l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9130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F4099261-8282-42A3-9659-A98232B941D8}" type="datetime1">
              <a:rPr lang="ru-RU" noProof="0" smtClean="0"/>
              <a:t>20.11.2025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4B7E4EF-A1BD-40F4-AB7B-04F084DD991D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13215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Calibri Light" panose="020F0302020204030204" pitchFamily="34" charset="0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F73848-91FE-4D29-B0DC-BFC4084166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extBox 1"/>
          <p:cNvSpPr txBox="1"/>
          <p:nvPr/>
        </p:nvSpPr>
        <p:spPr>
          <a:xfrm>
            <a:off x="5861011" y="2713220"/>
            <a:ext cx="51206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«</a:t>
            </a:r>
            <a:r>
              <a:rPr lang="ru-RU" sz="2400" i="1" dirty="0" smtClean="0"/>
              <a:t>Ковры как искусство: от древности до наших дней</a:t>
            </a:r>
            <a:r>
              <a:rPr lang="ru-RU" sz="2400" dirty="0" smtClean="0"/>
              <a:t>».</a:t>
            </a:r>
          </a:p>
          <a:p>
            <a:r>
              <a:rPr lang="ru-RU" sz="2400" dirty="0" smtClean="0"/>
              <a:t>Проект выполнила ученица 9 класса</a:t>
            </a:r>
          </a:p>
          <a:p>
            <a:r>
              <a:rPr lang="ru-RU" sz="2400" dirty="0" smtClean="0"/>
              <a:t>МАОУ ООШ п. Грачевка</a:t>
            </a:r>
          </a:p>
          <a:p>
            <a:r>
              <a:rPr lang="ru-RU" sz="2400" u="sng" dirty="0" err="1" smtClean="0"/>
              <a:t>Гаева</a:t>
            </a:r>
            <a:r>
              <a:rPr lang="ru-RU" sz="2400" u="sng" dirty="0" smtClean="0"/>
              <a:t> София</a:t>
            </a:r>
          </a:p>
          <a:p>
            <a:pPr algn="just"/>
            <a:r>
              <a:rPr lang="ru-RU" sz="2400" dirty="0" smtClean="0"/>
              <a:t>Руководитель: </a:t>
            </a:r>
            <a:r>
              <a:rPr lang="ru-RU" sz="2400" dirty="0" err="1" smtClean="0"/>
              <a:t>Елисеенко</a:t>
            </a:r>
            <a:r>
              <a:rPr lang="ru-RU" sz="2400" dirty="0" smtClean="0"/>
              <a:t> В.Э.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681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5DBE5-2AA6-55F2-E327-FBE7FD541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3988" y="642594"/>
            <a:ext cx="9353862" cy="566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4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0DE264-6B96-4776-1F48-B407A2C72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4649" y="642594"/>
            <a:ext cx="4116879" cy="5638285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6306409" y="642594"/>
            <a:ext cx="4818791" cy="563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2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6BB41-4946-305E-5C32-8A8476319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2594"/>
            <a:ext cx="10058400" cy="577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04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9227D0B-B33F-8CAA-C1F0-65EBD074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Гобелен из гробницы Тутмоса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IV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эпохи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Нового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царства</a:t>
            </a:r>
            <a:endParaRPr lang="ru-RU" dirty="0"/>
          </a:p>
        </p:txBody>
      </p:sp>
      <p:pic>
        <p:nvPicPr>
          <p:cNvPr id="3" name="Рисунок 2" descr="Picture backgroun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462" y="2162019"/>
            <a:ext cx="3942413" cy="4152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954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031BB8-F789-1155-0886-4B204809F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Picture background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79" y="642594"/>
            <a:ext cx="10747947" cy="56382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926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FCD326-81B9-6515-2EDB-7791FB7EE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Город Суджа Курской губернии</a:t>
            </a:r>
            <a:endParaRPr lang="ru-RU" dirty="0"/>
          </a:p>
        </p:txBody>
      </p:sp>
      <p:pic>
        <p:nvPicPr>
          <p:cNvPr id="4" name="Объект 3" descr="Picture background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39" y="2103438"/>
            <a:ext cx="7764904" cy="4237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7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CB09C-DA99-8F99-A355-E35A6273D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Суджанский</a:t>
            </a:r>
            <a:r>
              <a:rPr lang="ru-RU" dirty="0" smtClean="0"/>
              <a:t> ковер</a:t>
            </a:r>
            <a:endParaRPr lang="ru-RU" dirty="0"/>
          </a:p>
        </p:txBody>
      </p:sp>
      <p:pic>
        <p:nvPicPr>
          <p:cNvPr id="4" name="Объект 3" descr="https://avatars.mds.yandex.net/i?id=4be98637eac09317f7e48787b0584d611da7501b-5175280-images-thumbs&amp;n=1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908" y="2158583"/>
            <a:ext cx="8214610" cy="3942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789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91286-553F-C9FD-19B0-D73C147DA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Дагестанский ковер</a:t>
            </a:r>
            <a:endParaRPr lang="ru-RU" dirty="0"/>
          </a:p>
        </p:txBody>
      </p:sp>
      <p:pic>
        <p:nvPicPr>
          <p:cNvPr id="4" name="Объект 3" descr="Picture background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44" y="2103438"/>
            <a:ext cx="9263922" cy="4207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651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2EF87C-C552-F157-D162-1B82D3C94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Ворсовый             Гладкий               Войлочный</a:t>
            </a:r>
            <a:endParaRPr lang="ru-RU" dirty="0"/>
          </a:p>
        </p:txBody>
      </p:sp>
      <p:pic>
        <p:nvPicPr>
          <p:cNvPr id="4" name="Объект 3" descr="Picture background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20" y="2014194"/>
            <a:ext cx="3792511" cy="384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avatars.mds.yandex.net/get-goods_pic/13233194/hat266ebcde4ac272a6e59ff6376d582608/ori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931" y="2014193"/>
            <a:ext cx="3374974" cy="384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906" y="2014192"/>
            <a:ext cx="3255674" cy="3849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716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B50D4-CABF-2B5D-D7B1-6D391DBAF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/>
              <a:t>летеный        </a:t>
            </a:r>
            <a:r>
              <a:rPr lang="ru-RU" dirty="0" err="1" smtClean="0"/>
              <a:t>Тафтинговый</a:t>
            </a:r>
            <a:r>
              <a:rPr lang="ru-RU" dirty="0" smtClean="0"/>
              <a:t>    </a:t>
            </a:r>
            <a:r>
              <a:rPr lang="ru-RU" dirty="0" err="1" smtClean="0"/>
              <a:t>Иглопробивной</a:t>
            </a:r>
            <a:endParaRPr lang="ru-RU" dirty="0"/>
          </a:p>
        </p:txBody>
      </p:sp>
      <p:pic>
        <p:nvPicPr>
          <p:cNvPr id="4" name="Объект 3" descr="Picture background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7" y="2014194"/>
            <a:ext cx="3070485" cy="384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icture backgroun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285" y="2014194"/>
            <a:ext cx="3312824" cy="384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11" y="2014194"/>
            <a:ext cx="3675089" cy="3849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732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4B5E1-7662-C5B6-8EB5-8EAA5A824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Опрос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2014194"/>
            <a:ext cx="2680741" cy="4401596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4194388" y="2014194"/>
            <a:ext cx="3540537" cy="440159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8239000" y="2014194"/>
            <a:ext cx="2886200" cy="440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9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6130_TF56219246.potx" id="{69EEC25B-ABC7-4454-846F-F928B9D35FD3}" vid="{45B93E1F-6038-4993-A4A4-AFB29483F2F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6DBD101-FC0A-4B21-82B0-57CAA7AEEC7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4F055B-D391-44D3-A87A-BCD07BD5A3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75FBC4-9D33-46BE-911D-419763BA9AF9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53</Words>
  <Application>Microsoft Office PowerPoint</Application>
  <PresentationFormat>Широкоэкранный</PresentationFormat>
  <Paragraphs>14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Avenir Next LT Pro</vt:lpstr>
      <vt:lpstr>Calibri</vt:lpstr>
      <vt:lpstr>Calibri Light</vt:lpstr>
      <vt:lpstr>Garamond</vt:lpstr>
      <vt:lpstr>Times New Roman</vt:lpstr>
      <vt:lpstr>СавонVTI</vt:lpstr>
      <vt:lpstr>Презентация PowerPoint</vt:lpstr>
      <vt:lpstr>Гобелен из гробницы Тутмоса IVэпохи   Нового царства</vt:lpstr>
      <vt:lpstr>Презентация PowerPoint</vt:lpstr>
      <vt:lpstr>Город Суджа Курской губернии</vt:lpstr>
      <vt:lpstr>Суджанский ковер</vt:lpstr>
      <vt:lpstr>Дагестанский ковер</vt:lpstr>
      <vt:lpstr>Ворсовый             Гладкий               Войлочный</vt:lpstr>
      <vt:lpstr>Плетеный        Тафтинговый    Иглопробивной</vt:lpstr>
      <vt:lpstr>Опрос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yeliseenko.alya@bk.ru</dc:creator>
  <cp:lastModifiedBy>Admin</cp:lastModifiedBy>
  <cp:revision>5</cp:revision>
  <dcterms:created xsi:type="dcterms:W3CDTF">2025-11-19T21:21:33Z</dcterms:created>
  <dcterms:modified xsi:type="dcterms:W3CDTF">2025-11-20T19:20:43Z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